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D1D5-85BC-40CF-9415-A563373E6D5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B931-DC56-4438-9CEC-113B734F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1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D1D5-85BC-40CF-9415-A563373E6D5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B931-DC56-4438-9CEC-113B734F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7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D1D5-85BC-40CF-9415-A563373E6D5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B931-DC56-4438-9CEC-113B734F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5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D1D5-85BC-40CF-9415-A563373E6D5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B931-DC56-4438-9CEC-113B734F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1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D1D5-85BC-40CF-9415-A563373E6D5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B931-DC56-4438-9CEC-113B734F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7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D1D5-85BC-40CF-9415-A563373E6D5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B931-DC56-4438-9CEC-113B734F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6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D1D5-85BC-40CF-9415-A563373E6D5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B931-DC56-4438-9CEC-113B734F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1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D1D5-85BC-40CF-9415-A563373E6D5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B931-DC56-4438-9CEC-113B734F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6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D1D5-85BC-40CF-9415-A563373E6D5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B931-DC56-4438-9CEC-113B734F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5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D1D5-85BC-40CF-9415-A563373E6D5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B931-DC56-4438-9CEC-113B734F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9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D1D5-85BC-40CF-9415-A563373E6D5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B931-DC56-4438-9CEC-113B734F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8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CD1D5-85BC-40CF-9415-A563373E6D5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CB931-DC56-4438-9CEC-113B734F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1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D55E89-7BAA-4E18-92A0-CD4F94554507}"/>
              </a:ext>
            </a:extLst>
          </p:cNvPr>
          <p:cNvSpPr/>
          <p:nvPr/>
        </p:nvSpPr>
        <p:spPr>
          <a:xfrm>
            <a:off x="2686050" y="1485899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Farewell to Chair Fantine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2CD74D4-67BB-4608-8795-348487F26522}"/>
              </a:ext>
            </a:extLst>
          </p:cNvPr>
          <p:cNvCxnSpPr/>
          <p:nvPr/>
        </p:nvCxnSpPr>
        <p:spPr>
          <a:xfrm>
            <a:off x="1683123" y="2141444"/>
            <a:ext cx="50863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95865E-1B17-492C-86F7-575F0EA6BA05}"/>
              </a:ext>
            </a:extLst>
          </p:cNvPr>
          <p:cNvCxnSpPr/>
          <p:nvPr/>
        </p:nvCxnSpPr>
        <p:spPr>
          <a:xfrm>
            <a:off x="1857375" y="5192806"/>
            <a:ext cx="50863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6DF0913-40DA-4F46-AE03-1A099DF4BA8B}"/>
              </a:ext>
            </a:extLst>
          </p:cNvPr>
          <p:cNvSpPr txBox="1"/>
          <p:nvPr/>
        </p:nvSpPr>
        <p:spPr>
          <a:xfrm>
            <a:off x="4400550" y="2311008"/>
            <a:ext cx="3086100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350" b="1" dirty="0">
                <a:solidFill>
                  <a:prstClr val="black"/>
                </a:solidFill>
                <a:latin typeface="Calibri"/>
              </a:rPr>
              <a:t>With gratitude, we want to thank Allison Fantine for her  generous leadership efforts as Chair for the PILG. </a:t>
            </a:r>
          </a:p>
          <a:p>
            <a:pPr algn="ctr" defTabSz="685800">
              <a:defRPr/>
            </a:pPr>
            <a:endParaRPr lang="en-US" sz="1350" b="1" dirty="0">
              <a:solidFill>
                <a:prstClr val="black"/>
              </a:solidFill>
              <a:latin typeface="Calibri"/>
            </a:endParaRPr>
          </a:p>
          <a:p>
            <a:pPr algn="ctr" defTabSz="685800">
              <a:defRPr/>
            </a:pPr>
            <a:r>
              <a:rPr lang="en-US" sz="1350" b="1" dirty="0">
                <a:solidFill>
                  <a:prstClr val="black"/>
                </a:solidFill>
                <a:latin typeface="Calibri"/>
              </a:rPr>
              <a:t>Your leadership to the board,  commitment to our members, and building our network has not went unnoticed.</a:t>
            </a:r>
          </a:p>
          <a:p>
            <a:pPr algn="ctr" defTabSz="685800">
              <a:defRPr/>
            </a:pPr>
            <a:endParaRPr lang="en-US" sz="1350" b="1" dirty="0">
              <a:solidFill>
                <a:prstClr val="black"/>
              </a:solidFill>
              <a:latin typeface="Calibri"/>
            </a:endParaRPr>
          </a:p>
          <a:p>
            <a:pPr algn="ctr" defTabSz="685800">
              <a:defRPr/>
            </a:pPr>
            <a:r>
              <a:rPr lang="en-US" sz="1350" b="1" dirty="0">
                <a:solidFill>
                  <a:prstClr val="black"/>
                </a:solidFill>
                <a:latin typeface="Calibri"/>
              </a:rPr>
              <a:t>We look forward to Allison remaining as an active member to support the PILG.</a:t>
            </a:r>
          </a:p>
        </p:txBody>
      </p:sp>
      <p:pic>
        <p:nvPicPr>
          <p:cNvPr id="8" name="Picture 2" descr="Profile photo of Allison Fantine, PHR, SHRM-CP">
            <a:extLst>
              <a:ext uri="{FF2B5EF4-FFF2-40B4-BE49-F238E27FC236}">
                <a16:creationId xmlns:a16="http://schemas.microsoft.com/office/drawing/2014/main" id="{39733844-BE31-4D2C-91D9-68DC4408B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691" y="2338982"/>
            <a:ext cx="2445695" cy="244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34A63F-7AB1-4B39-8D46-A882978E19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7218" y="295718"/>
            <a:ext cx="1970703" cy="69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3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Melissa</dc:creator>
  <cp:lastModifiedBy>Thomas, Melissa</cp:lastModifiedBy>
  <cp:revision>3</cp:revision>
  <dcterms:created xsi:type="dcterms:W3CDTF">2022-11-28T21:21:30Z</dcterms:created>
  <dcterms:modified xsi:type="dcterms:W3CDTF">2022-11-28T21:29:15Z</dcterms:modified>
</cp:coreProperties>
</file>